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56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DCCB0C-08A7-4A93-939E-EE1385E4DE2A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FBCC62-818D-4CF4-90C5-1B8C694C0A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500702"/>
            <a:ext cx="8229600" cy="942010"/>
          </a:xfr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/>
              <a:t>Как бы вы назвали слово, называющее того, к кому обращаются с речью?</a:t>
            </a:r>
            <a:endParaRPr lang="ru-RU" dirty="0"/>
          </a:p>
        </p:txBody>
      </p:sp>
      <p:pic>
        <p:nvPicPr>
          <p:cNvPr id="4" name="Рисунок 3" descr="IMG_5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285860"/>
            <a:ext cx="5750727" cy="3833818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Объедините предложения по сходным признакам.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9200"/>
            <a:ext cx="8501122" cy="4937760"/>
          </a:xfrm>
        </p:spPr>
        <p:txBody>
          <a:bodyPr>
            <a:noAutofit/>
          </a:bodyPr>
          <a:lstStyle/>
          <a:p>
            <a:r>
              <a:rPr lang="ru-RU" sz="4000" dirty="0" smtClean="0"/>
              <a:t>Широка ты, родная Рос…</a:t>
            </a:r>
            <a:r>
              <a:rPr lang="ru-RU" sz="4000" dirty="0" err="1" smtClean="0"/>
              <a:t>ия</a:t>
            </a:r>
            <a:r>
              <a:rPr lang="ru-RU" sz="4000" dirty="0" smtClean="0"/>
              <a:t>, глубоки над тобой н…беса!</a:t>
            </a:r>
          </a:p>
          <a:p>
            <a:r>
              <a:rPr lang="ru-RU" sz="4000" dirty="0" smtClean="0"/>
              <a:t>Прекрасны вы, п…ля </a:t>
            </a:r>
            <a:r>
              <a:rPr lang="ru-RU" sz="4000" dirty="0" err="1" smtClean="0"/>
              <a:t>з</a:t>
            </a:r>
            <a:r>
              <a:rPr lang="ru-RU" sz="4000" dirty="0" smtClean="0"/>
              <a:t>…</a:t>
            </a:r>
            <a:r>
              <a:rPr lang="ru-RU" sz="4000" dirty="0" err="1" smtClean="0"/>
              <a:t>мли</a:t>
            </a:r>
            <a:r>
              <a:rPr lang="ru-RU" sz="4000" dirty="0" smtClean="0"/>
              <a:t> родной.</a:t>
            </a:r>
          </a:p>
          <a:p>
            <a:r>
              <a:rPr lang="ru-RU" sz="4000" dirty="0" smtClean="0"/>
              <a:t>Здравствуй, пёстрая осинка, ранней ос…ни краса!</a:t>
            </a:r>
          </a:p>
          <a:p>
            <a:r>
              <a:rPr lang="ru-RU" sz="4000" dirty="0" smtClean="0"/>
              <a:t>Мы славим тебя, наша родная </a:t>
            </a:r>
            <a:r>
              <a:rPr lang="ru-RU" sz="4000" dirty="0" err="1" smtClean="0"/>
              <a:t>з</a:t>
            </a:r>
            <a:r>
              <a:rPr lang="ru-RU" sz="4000" dirty="0" smtClean="0"/>
              <a:t>…</a:t>
            </a:r>
            <a:r>
              <a:rPr lang="ru-RU" sz="4000" dirty="0" err="1" smtClean="0"/>
              <a:t>мля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Предложения с обращениями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5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Цель?</a:t>
            </a:r>
            <a:endParaRPr lang="ru-RU" sz="4000" dirty="0"/>
          </a:p>
        </p:txBody>
      </p:sp>
      <p:pic>
        <p:nvPicPr>
          <p:cNvPr id="6" name="Содержимое 5" descr="IMG_54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687499"/>
            <a:ext cx="6703240" cy="4468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обращения. Пунктуация. Интонация. История звательного падежа.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Ветер, раздуй паруса!</a:t>
            </a:r>
          </a:p>
          <a:p>
            <a:endParaRPr lang="ru-RU" sz="4400" dirty="0"/>
          </a:p>
        </p:txBody>
      </p:sp>
      <p:pic>
        <p:nvPicPr>
          <p:cNvPr id="4" name="Рисунок 3" descr="IMG_61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143093"/>
            <a:ext cx="6500858" cy="43339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Сформулируй задание!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Образец: </a:t>
            </a:r>
          </a:p>
          <a:p>
            <a:pPr algn="ctr"/>
            <a:r>
              <a:rPr lang="ru-RU" b="1" i="1" dirty="0" smtClean="0"/>
              <a:t>Дети, берегите природу.</a:t>
            </a:r>
          </a:p>
          <a:p>
            <a:pPr algn="ctr"/>
            <a:r>
              <a:rPr lang="ru-RU" b="1" i="1" dirty="0" smtClean="0"/>
              <a:t>Дети берегут природу.</a:t>
            </a:r>
          </a:p>
          <a:p>
            <a:pPr algn="ctr"/>
            <a:endParaRPr lang="ru-RU" b="1" i="1" dirty="0" smtClean="0"/>
          </a:p>
          <a:p>
            <a:r>
              <a:rPr lang="ru-RU" b="1" i="1" dirty="0" smtClean="0"/>
              <a:t>1. Приди, туча, и напои землю.</a:t>
            </a:r>
          </a:p>
          <a:p>
            <a:r>
              <a:rPr lang="ru-RU" b="1" i="1" dirty="0" smtClean="0"/>
              <a:t>2. Стихните, ветры, перестаньте, бури.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2485C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</TotalTime>
  <Words>117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Презентация PowerPoint</vt:lpstr>
      <vt:lpstr>Объедините предложения по сходным признакам.</vt:lpstr>
      <vt:lpstr>Предложения с обращениями</vt:lpstr>
      <vt:lpstr>Цель?</vt:lpstr>
      <vt:lpstr>Место обращения. Пунктуация. Интонация. История звательного падежа. </vt:lpstr>
      <vt:lpstr>Сформулируй задание!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объединяет эти предложения?</dc:title>
  <dc:creator>1</dc:creator>
  <cp:lastModifiedBy>Вера</cp:lastModifiedBy>
  <cp:revision>7</cp:revision>
  <dcterms:created xsi:type="dcterms:W3CDTF">2013-12-19T16:09:45Z</dcterms:created>
  <dcterms:modified xsi:type="dcterms:W3CDTF">2019-10-28T15:35:41Z</dcterms:modified>
</cp:coreProperties>
</file>